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956" r:id="rId7"/>
    <p:sldId id="1277" r:id="rId8"/>
    <p:sldId id="958" r:id="rId9"/>
    <p:sldId id="1278" r:id="rId10"/>
    <p:sldId id="1279" r:id="rId11"/>
    <p:sldId id="1257" r:id="rId12"/>
    <p:sldId id="1266" r:id="rId13"/>
    <p:sldId id="1269" r:id="rId14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2880" userDrawn="1">
          <p15:clr>
            <a:srgbClr val="A4A3A4"/>
          </p15:clr>
        </p15:guide>
        <p15:guide id="9" orient="horz" pos="1476" userDrawn="1">
          <p15:clr>
            <a:srgbClr val="A4A3A4"/>
          </p15:clr>
        </p15:guide>
        <p15:guide id="10" pos="422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orient="horz" pos="1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842"/>
    <a:srgbClr val="FF2F92"/>
    <a:srgbClr val="E7BC1F"/>
    <a:srgbClr val="2B6FAB"/>
    <a:srgbClr val="49479C"/>
    <a:srgbClr val="62A1D7"/>
    <a:srgbClr val="3B3B3B"/>
    <a:srgbClr val="427F64"/>
    <a:srgbClr val="A5A5A5"/>
    <a:srgbClr val="484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 autoAdjust="0"/>
    <p:restoredTop sz="93197" autoAdjust="0"/>
  </p:normalViewPr>
  <p:slideViewPr>
    <p:cSldViewPr snapToGrid="0" snapToObjects="1">
      <p:cViewPr varScale="1">
        <p:scale>
          <a:sx n="115" d="100"/>
          <a:sy n="115" d="100"/>
        </p:scale>
        <p:origin x="480" y="51"/>
      </p:cViewPr>
      <p:guideLst>
        <p:guide pos="2880"/>
        <p:guide orient="horz" pos="1476"/>
        <p:guide pos="4224"/>
        <p:guide pos="1536"/>
        <p:guide orient="horz" pos="1764"/>
      </p:guideLst>
    </p:cSldViewPr>
  </p:slideViewPr>
  <p:outlineViewPr>
    <p:cViewPr>
      <p:scale>
        <a:sx n="33" d="100"/>
        <a:sy n="33" d="100"/>
      </p:scale>
      <p:origin x="0" y="-412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-32982"/>
    </p:cViewPr>
  </p:sorterViewPr>
  <p:notesViewPr>
    <p:cSldViewPr snapToGrid="0" snapToObjects="1">
      <p:cViewPr varScale="1">
        <p:scale>
          <a:sx n="119" d="100"/>
          <a:sy n="119" d="100"/>
        </p:scale>
        <p:origin x="4464" y="192"/>
      </p:cViewPr>
      <p:guideLst>
        <p:guide orient="horz" pos="2924"/>
        <p:guide pos="220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148E5A2D-7A34-412F-8E9B-EF8BA45F9F34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C665FA2-C151-4662-A2E4-7CE24500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5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F334CC7-3019-4315-A940-28CE5A6B4904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F55EC67E-402D-4FA6-937E-816E2584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1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3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283227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17796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SE 2022 Base Templat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6657" y="546221"/>
            <a:ext cx="4044543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2000" b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INCOSE 2022</a:t>
            </a:r>
            <a:r>
              <a:rPr lang="en-US" sz="20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Template and Toolkit</a:t>
            </a: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12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 following slides are intended as a template for adding content. Use this deck as a resource, while crafting your presentation or document.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64753-4885-6A66-C349-79B72ABC274E}"/>
              </a:ext>
            </a:extLst>
          </p:cNvPr>
          <p:cNvSpPr txBox="1"/>
          <p:nvPr userDrawn="1"/>
        </p:nvSpPr>
        <p:spPr>
          <a:xfrm>
            <a:off x="422564" y="2051911"/>
            <a:ext cx="15309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 . . . 2 – 29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. . . 50 – 53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Icons . . . 54 – 58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Maps . . . 59 – 65</a:t>
            </a:r>
          </a:p>
        </p:txBody>
      </p:sp>
    </p:spTree>
    <p:extLst>
      <p:ext uri="{BB962C8B-B14F-4D97-AF65-F5344CB8AC3E}">
        <p14:creationId xmlns:p14="http://schemas.microsoft.com/office/powerpoint/2010/main" val="378580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518433"/>
            <a:ext cx="3308555" cy="2212971"/>
          </a:xfrm>
        </p:spPr>
        <p:txBody>
          <a:bodyPr tIns="0" bIns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173037" indent="0">
              <a:buNone/>
              <a:defRPr>
                <a:solidFill>
                  <a:schemeClr val="accent6"/>
                </a:solidFill>
              </a:defRPr>
            </a:lvl2pPr>
            <a:lvl3pPr marL="323850" indent="0">
              <a:buNone/>
              <a:defRPr>
                <a:solidFill>
                  <a:schemeClr val="accent6"/>
                </a:solidFill>
              </a:defRPr>
            </a:lvl3pPr>
            <a:lvl4pPr marL="457200" indent="0">
              <a:buNone/>
              <a:defRPr>
                <a:solidFill>
                  <a:schemeClr val="accent6"/>
                </a:solidFill>
              </a:defRPr>
            </a:lvl4pPr>
            <a:lvl5pPr marL="5937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D1233-AFE1-111F-D09B-C4DDDECD8CA2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86299A-8855-7173-38C8-90D36346E31A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4575A53-4A68-C93E-7183-707B5C061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EBFF95-2005-571A-BEB1-A16AA51F97D1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517243E-4686-DECC-C9B9-5491FC86B9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D419497-6F10-6547-3C38-8D01D84278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AB4C742-CB75-2D83-B6B6-13035F3956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468E9A-C800-3349-5F99-6290B769A0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42362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518433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90250-B249-AB4F-28F9-C5E84396FBA2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CE292A-46D7-8596-5A18-287308778079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656BA3C-124C-C711-FDC5-1A001C13F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BEA99C-740F-9FF3-F964-DDC985997008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FD019CDA-E68E-A875-FB15-86C591AF7E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8F76FB6-A58D-97DD-995F-D42A20691B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2A6E8D0-A07E-3F09-E1F3-31A6DC08B4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3C5363-B047-D4D8-CFC6-872B783FF8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7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AutoNum type="arabicParenR"/>
              <a:defRPr>
                <a:solidFill>
                  <a:schemeClr val="accent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316B9-C5EE-82AF-8F36-11F8A3CAC733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94C9F5-2035-6040-E34A-38BC0F60A4E2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CF95189-5138-3C81-7B9D-C308D15150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42F6B-8D43-6F68-8135-E33D0EA52604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1760A77-EBAB-92F6-A7E9-357E6B5A73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AAF180-996F-8CD3-CFFC-BF5421896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7419942-FF8D-CA13-07AC-EBFEC1A3CB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7EDFC6-F86D-0C20-285A-30841040FB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531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divider_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4"/>
              </a:buClr>
              <a:buAutoNum type="arabicParenR"/>
              <a:defRPr>
                <a:solidFill>
                  <a:schemeClr val="tx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A8E5A-559A-BD8C-C91E-73A72140F3A8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07FA1-6EE2-98F3-626A-E928FECE9ACB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DD7A9BF-ACA6-DDC3-2F00-3DB4C30F8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90AC2E-5A51-1DD4-794F-8CE9C70D3790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132ABB9-88D1-B38D-D130-94D5D2362D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A75565-9EBB-063D-F280-4B819217D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B949836-39A0-F445-F393-9A190E7BC7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491C88-9567-BDD8-50F8-51328FB7E8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93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6824"/>
            <a:ext cx="1823085" cy="9300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  <a:lvl2pPr>
              <a:defRPr sz="10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800">
                <a:solidFill>
                  <a:schemeClr val="accent5"/>
                </a:solidFill>
              </a:defRPr>
            </a:lvl4pPr>
            <a:lvl5pPr>
              <a:defRPr sz="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18B319-7F1D-AF8B-27FF-D9F7880F753E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94BB2E4-DD96-6ECB-CC8A-E58207CDB3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3F390E-4FB1-FF9A-1700-D71C0BFB5686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CECEE39-DBF1-9C6C-5293-6BC4E8FEB6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5E12E-7BE6-D8AC-EEFA-B182DA6BAC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4B7DB60-4B00-CA91-E852-3B6F36C333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39E134-D81B-3A23-0AC1-3D4BFBC7CB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95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8E234D-3B0B-2C73-BC7B-4350E1E16416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A5D8E7E-7C2B-5C20-E6A9-18DDC67BE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76B784-1A68-2DB9-11CB-CD9F31C94095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1DB116C-DC6B-24F1-2152-32ABB958C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EC26521-08B4-A822-C0F5-93CA1A472C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6708601-9C44-F940-01AF-E462173938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1E0DFC-3C2D-6BEA-26C0-0C2A57C609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06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932794-C4A3-DBF0-6A7A-61F713656AB5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33EB30F-FE99-EB1D-D53E-E385BEC9C5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A5FA7F-C36E-475D-CD13-7860949B7B4A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24" name="Picture 2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0BD82E6-CCD9-F41D-3F42-99CD7F82A4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9D9A2C0-118F-232A-3122-BA6C66D5DA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4978940-64A7-B818-47A9-5024215E7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B6ADAC-4050-27E9-E7B5-AAD65B48D0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0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21306"/>
            <a:ext cx="1823085" cy="8852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4C7BA-ECD7-1FC3-41B3-56038AEE9D97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212CE55-9673-2DD6-A570-CF75EB38F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412A2D-4BBD-648F-D64A-C791C7D60A34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7" name="Picture 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42D68C9-CC86-5078-B643-C43502729A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657FBD6-8CD4-3465-0F68-9C4B5026D3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1C4E3A2-4E81-33CC-62AD-73E84F112F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94E6C4-30FE-FA08-ADC9-96043E9781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40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9CFA24-69DE-F426-F9B4-327C32850396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D447766-985E-DC40-8B7B-3FAAAD4FC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216288-D7ED-93D1-6F24-34F1623CBAA7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CCBE509-2322-ED6F-090A-16E78A5DE1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65B29D-92BB-1EAF-E067-5F04F902E0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BE1A16D-E839-AEA5-CF19-D792AE4C8F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AE9639-4299-F3BA-87B1-1F1C3B571F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321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E5D89-84E9-D163-DDD8-F4AECAD2C5C0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702771D-9C8B-9A9C-3DC7-6F664AAD5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44829E-5889-FAC2-2D01-BCAC6DAAE5EB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214EBF0-1001-0601-585B-B1E10D5E9E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6948383-B17E-577B-49CC-F2AEE68254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18BDC84-C997-0734-C696-C7C8318518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AECDBA-8B10-A792-5DD9-9ACFD8BF03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51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619000-C757-9D56-C98A-8E30DB820A72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F06BA94-967C-BAEB-0D5E-8C1582243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129860-9431-4CBA-BFB2-478D4E54FB79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5" name="Picture 1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F3B2C6E9-63F0-2DD0-9CE8-2E23DA5533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02E8EDC-ED05-7BD3-5582-F3FC42E6A8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2B486D-7ED8-5711-775C-1EC6A71765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45CA9D-6122-C2CC-E2EF-808EC49CC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3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B9DEF-8649-7B05-35A3-3885A625CF45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1BCA16F-67DA-2EEF-E999-40ACBF2A76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016412-E674-9349-CAEA-2009C462F46D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7" name="Picture 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D8AD919-8E01-88FA-77CE-43D7DC9921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8C6878D-4D56-5492-1CB4-89E28C78F3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2A05BB-CDA5-8848-62E8-8F004D79BF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B58C3D-3280-60EE-4797-24C3E15C90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541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D11888-D448-D580-96BE-6403FF42BB85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1571A48-AA41-68BC-54D2-83C80F81D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7D609-6EAB-1649-E5FB-E73E8A1F5B4E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ABF1661-91C2-9661-CCA3-F47869B76E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265A5AC-95A1-EB13-225C-0BBC9082DB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9F3BC00-0DF8-E3DC-2D92-A8BD2CF3A3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87A863-EA8D-7C2D-3EEC-9AF45963E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17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40D853-6AEB-9369-F5F2-D4718AE1DC0E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5A52972-38B9-7629-8290-ECFE67D2C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269BF0-8B9B-828A-4D5D-EBB0B0E8FA51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83D559C-40E3-F5E9-9A8D-2C2C25C8A7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EBA3B3D-90BD-8B45-B21C-6B0A63F377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DAD0D8E-6DCD-6D2C-3435-6FF0A9FD36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E62032-92FE-AC5D-6F2A-916C749C0D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28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background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514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870882" y="0"/>
            <a:ext cx="3273118" cy="5143500"/>
          </a:xfrm>
          <a:prstGeom prst="rect">
            <a:avLst/>
          </a:prstGeom>
          <a:solidFill>
            <a:srgbClr val="2B6FAB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77280"/>
            <a:ext cx="3273116" cy="84745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7D330D-0F40-BF2B-C7A7-3F79864FBB1D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7D0A8A-576F-453D-9FEE-309A97F6E255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C829E95-AA84-0F1D-DFB3-3CB732B68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D022F1-5807-EEFE-9652-D9B69D53C6ED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4B1A971-38A6-089A-8DCF-8B1F549634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17024DD-6C00-A0C3-DAA3-2EEB177F7A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5B2C0EE-CB76-5AC9-0BE9-42C89D606A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E8515B-2026-D31F-14B6-A407878468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454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ating 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73358" y="1987267"/>
            <a:ext cx="2309339" cy="1514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37466" y="1066800"/>
            <a:ext cx="3150178" cy="199091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1"/>
            <a:ext cx="3273117" cy="4066614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7DE06C-0B4E-EC32-E12A-0D4F5F7504EB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3071D0F-C31F-AD54-3E90-D7B134866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A9106B-CFC3-26F0-4165-2D6D9454697D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9701ACC-E626-4149-30A9-DB643599FB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EEAA841-75E0-DC06-58E4-950073960E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B32AE50-5638-BEE9-480B-325A607C2A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3251C9-8815-2160-D7E3-DDA4101E2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94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78400" y="1066800"/>
            <a:ext cx="4165600" cy="21844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559195"/>
            <a:ext cx="3273116" cy="695055"/>
          </a:xfrm>
        </p:spPr>
        <p:txBody>
          <a:bodyPr tIns="0"/>
          <a:lstStyle>
            <a:lvl1pPr marL="0" indent="0">
              <a:buNone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20065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494" y="2473596"/>
            <a:ext cx="3273116" cy="2013240"/>
          </a:xfrm>
        </p:spPr>
        <p:txBody>
          <a:bodyPr tIns="0"/>
          <a:lstStyle>
            <a:lvl1pPr marL="285750" indent="-28575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47048E-23EA-076F-D863-7648B093F716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1B6FBB7-B906-FC13-F440-8CA43A530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69CACD-FE68-8140-CE20-EE7F69FA20B8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1" name="Picture 1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DD0E6A8-2AF5-9C51-34C7-B9C199C16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60C1316-3C96-9D2C-08B2-E76276A4AB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316427E-8E71-4507-B43B-A5E0982F3B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077C2A-D508-4A1B-C7D5-5F1793AF60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69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5888" y="3752850"/>
            <a:ext cx="3948111" cy="1389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GB" sz="1400" spc="100" dirty="0" err="1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29313" y="2613025"/>
            <a:ext cx="3214687" cy="2530475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 dirty="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  <a:p>
            <a:pPr marL="171450" lvl="0" indent="-171450" algn="ctr"/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86090" y="536215"/>
            <a:ext cx="2743200" cy="27432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CA5B1-549F-55AE-3ABF-60AB3FB5F5DB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255E5-86D1-F772-BA2A-1839C57499FA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22" name="Picture 2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F32355D-1472-CA48-25FF-AF222C128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E9ED6-22ED-65C7-A2AE-9271B1E6E05B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25B60EA-C32C-54C1-2B70-9915CC76F5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35996C9-5E78-57B6-4ED8-97D1AC69F0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D1F7AE0-E592-69DA-02FB-58770670FD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04108B-858F-9D1B-182E-9BFCCFAC84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58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514350"/>
            <a:ext cx="4751057" cy="2886757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86050" y="1066799"/>
            <a:ext cx="6471201" cy="3001619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2004666"/>
            <a:ext cx="4107507" cy="2063751"/>
          </a:xfrm>
          <a:solidFill>
            <a:schemeClr val="bg1"/>
          </a:solidFill>
        </p:spPr>
        <p:txBody>
          <a:bodyPr tIns="0" bIns="0"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35042"/>
            <a:ext cx="3816350" cy="504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5"/>
                </a:solidFill>
              </a:defRPr>
            </a:lvl2pPr>
            <a:lvl3pPr marL="323850" indent="0">
              <a:buNone/>
              <a:defRPr>
                <a:solidFill>
                  <a:schemeClr val="accent5"/>
                </a:solidFill>
              </a:defRPr>
            </a:lvl3pPr>
            <a:lvl4pPr marL="457200" indent="0">
              <a:buNone/>
              <a:defRPr>
                <a:solidFill>
                  <a:schemeClr val="accent5"/>
                </a:solidFill>
              </a:defRPr>
            </a:lvl4pPr>
            <a:lvl5pPr marL="593725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9A52C1-5EA5-FEBF-E1DE-88B3D990A77A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22" name="Picture 2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59970B9-9F91-41F3-D5CB-FBEC6161BF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2DF823-3AFE-3C9B-E3AF-004E35AC0F99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9995F89-911D-4D14-DF0D-BF77EF77EE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92669D7-ACFE-8D99-C222-247AE1CA1D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CCC6DD-F91E-CF40-E9C8-F648A4810B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620ADE-A244-2376-1D81-D93A36288E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32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80711" y="645617"/>
            <a:ext cx="4363050" cy="1990358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36650" y="1066799"/>
            <a:ext cx="5676900" cy="2678998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29191" y="3246283"/>
            <a:ext cx="5959159" cy="1380784"/>
          </a:xfrm>
          <a:solidFill>
            <a:schemeClr val="bg1"/>
          </a:solidFill>
        </p:spPr>
        <p:txBody>
          <a:bodyPr lIns="274320" tIns="228600"/>
          <a:lstStyle>
            <a:lvl1pPr marL="0" indent="0">
              <a:buNone/>
              <a:defRPr lang="en-GB" sz="2400" b="1" kern="0" spc="-1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3D0874-9B34-9AE8-F3FA-79715D3A060A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FC2C849-FDC3-0AF2-30D2-B6D376A41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21719C-4C2C-DE42-B4E2-AB2C191D569E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AC94359-3633-C2AA-2845-8EC64C4965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920CFCE-A121-6686-DF97-EF3518D923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8D03BF-06AA-33A2-AE3A-75CABC23FA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2A355B-D4B4-B67D-F428-40D0334D8B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41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ABCE41-7F1E-28EF-1648-946F97DF19E7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CCC778-8BB0-A384-F4E0-BD9ED6F80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7FCDC4-63DF-12FC-20EC-ECAC8ABDEF54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6C3C779-4A97-0994-F364-B57BD59773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991A4C8-C78B-98BC-6632-D1B0B284DC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1312626-C0E5-254E-D5AD-39A81F578A6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BE7E4C-6792-EFB8-FC6D-A2D8D6BE97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237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wo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641350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5064"/>
            <a:ext cx="3273116" cy="847455"/>
          </a:xfrm>
        </p:spPr>
        <p:txBody>
          <a:bodyPr tIns="0"/>
          <a:lstStyle>
            <a:lvl1pPr marL="0" indent="0">
              <a:buNone/>
              <a:defRPr lang="en-US" sz="1100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72000" y="2757472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641350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8400" y="981076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0" y="1247776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2757473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48400" y="3097199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3363899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E4BC2E-64DE-7EDB-EF5B-DFC6A59EE451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F3DB8ED-94B3-D943-7B1B-12437444F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77ABCE-396D-4BC2-850F-7ACAE380A468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391360-3051-4C11-08F7-E86B5A32BA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82E0484-D439-D333-8754-BA927BDBF0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58E22AD-54B5-7D89-AF1E-E9829A38B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067216-4122-B34F-569A-7F7A515BB3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643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382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549739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6131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02520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382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8382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rgbClr val="62A1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549739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49739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576131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6131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602520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602520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44732"/>
            <a:ext cx="8229600" cy="337614"/>
          </a:xfrm>
        </p:spPr>
        <p:txBody>
          <a:bodyPr vert="horz" wrap="square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b="1" kern="0" spc="-7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Insert slide 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20567-0C4F-B126-841E-B28CCAC6E947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A46C61D-6271-0DBA-2884-3D238074B2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A52A29-859C-BE04-8218-A89D7669C698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FD24C24-0CFA-7F91-9681-D1EB4C66D1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E1309E2-D09F-259F-7E46-83CC976C92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DF62045-94A3-2A2A-DFE0-E61A7F854F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3221137-01E2-09D6-B41E-BAC83E9AD3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488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438150"/>
            <a:ext cx="1900238" cy="18669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  <a:p>
            <a:pPr marL="173038" lvl="0" indent="-173038"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00FFAE-A6E3-AC79-5EFB-C2D19CC3BF22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E8F1670-8976-3F9D-4695-7713D941F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1A79B8-AAC7-85D4-67F0-379AF2DA9C56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B36879-DD95-4B6E-3AAF-543557500F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FD5F77B-5DDC-5604-C2C4-E38CE464AE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3117847-D005-5DAC-7C87-AA6D3BB164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D90C49-B402-BB75-6BB3-6B6D1E5A57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13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5CC5AF-0353-B294-7544-7B3995B89B14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1739E18-2452-4F95-EE83-FEE0D31C91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9A6A4A-08AE-8437-F3FC-3C70D2C35B40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7" name="Picture 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AD5DED3-B01B-7D31-83E0-84B1E2541D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AECA322-0D6C-1E36-01E3-A503FCA842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183EF03-C7DC-0DED-2E79-A7331CFDEA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99B7ED1-9499-BC3A-B556-7AD202FA5F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23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A467AF-B044-3573-1BA8-2810887FAABD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4F78BBC-4C6A-6BED-D075-2A2022D8E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AAB877-5EE5-14AC-A896-18DBCA4C5D6A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7" name="Picture 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568D438-AEFF-66C1-7B9E-4E33338636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08D6AA9-FC5D-DC6A-17A9-0DBAA3151B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16D7249-88B5-1136-19C5-47820C5A8A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A46340-7E27-1EB0-0DE0-69396DFA63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0527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1066800"/>
            <a:ext cx="6336357" cy="73025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two lines of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64494" y="1819247"/>
            <a:ext cx="6336356" cy="223556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Enter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651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Why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988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3181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Wow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651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3988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23181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BE3542-D2EE-5FD2-981E-060E16FAB89E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4DE010F-6429-C412-5DE2-B0236FEA2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ACBA06-D0F2-6774-F48E-BB01BA06E071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55618BB-0570-694E-FCFE-E8B30AE464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8ECFA43-33BC-B718-E1C9-95F1B78BBA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5640A1-7C9B-014C-F8E9-5FA3140FAA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2244F53-8C46-D91D-E9D7-5034349F15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264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metr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1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961059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1B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961059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0117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100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7350117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1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1,000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0" y="206488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185531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350117" y="205808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350117" y="184851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0" y="3184216"/>
            <a:ext cx="2349182" cy="81218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297464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350117" y="266987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350117" y="246030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D6401-A5A5-38F1-633F-9F2F7A850288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A2ECBFE-CDEF-4A61-5BAD-7EC20F0E5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D48E4C-88BA-C172-81D6-193E8AAA2929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F57442E9-2E39-D73F-448F-11C7C8D670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CB34B25-FA36-1312-0B53-2CCF1A6C5E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61EE51-7398-8C92-E628-25EBCDE2DE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94615BB-2621-B2F6-39DD-B2E442BE01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183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700906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700906" y="225325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700906" y="204368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479023" y="224645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479023" y="203688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700906" y="3372586"/>
            <a:ext cx="2349182" cy="409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700906" y="316301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479023" y="285824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479023" y="264867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99000" y="670091"/>
            <a:ext cx="3898900" cy="1114259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Here’s a place for your quote. We recommend to keep it short. Maybe about this long.”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3100" y="670091"/>
            <a:ext cx="43180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0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71D053-1951-E766-073B-5B761B9250A5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54C64DA-8975-4A11-C927-E557BBC0F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473AD3-16FD-1BC0-32FD-9C0F30A6B7C4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6C1B7A6-CB52-3418-3ED7-B355811C7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C347C2-75CA-42A8-9FAB-AD215F437D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4631F39-42CF-BDA9-2A4E-1F2B6F4C0B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5EE5F7-F250-2F25-D96B-88989583FF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6322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©2023 INCOSE, LLC. All rights reserved.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F2F77-3450-4868-C447-47C0D656D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23" y="1386057"/>
            <a:ext cx="2908554" cy="2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5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79861E-43B2-4573-06AD-123A820E7322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649D01F-67AB-04C3-2AF7-BD0D1FAC9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AC1521-3B87-D53B-E3E5-E90D601661FA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31C8C96-8FAC-8FAF-943A-43C54B2A03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BCEAFE4-8F21-0F10-688A-8D2AEA1B7C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A158C67-607E-031A-2E6B-C51D428393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7A330E-75DC-0EFF-EFCD-FFD581F699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15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3570F-9463-86B6-A8D9-65CB4504F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23" y="1386057"/>
            <a:ext cx="2908554" cy="2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466894" y="1642997"/>
            <a:ext cx="2566929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defTabSz="685574" eaLnBrk="0" hangingPunct="0">
              <a:lnSpc>
                <a:spcPts val="675"/>
              </a:lnSpc>
              <a:defRPr/>
            </a:pPr>
            <a:r>
              <a:rPr lang="en-US" sz="525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©2023 INCOSE. All rights reserved.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3269" y="1926053"/>
            <a:ext cx="812082" cy="20774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defTabSz="685755"/>
            <a:r>
              <a:rPr lang="en-AU" sz="1050" spc="75" dirty="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endParaRPr lang="en-AU" sz="1050" spc="75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55B67-795B-9656-7603-CCC8D5B3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268692"/>
            <a:ext cx="1409961" cy="12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dark blan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54C1E0-6AD7-364C-0B8F-2185A2CEA244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5DEBD49-8B92-838B-9652-E93F2EAFE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95FA82-5D07-8705-E00C-8869C35B4D6D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50EE53-028D-A288-6EEE-AD143819B3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EB64AD-EAA7-45DC-8C17-601144A857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350E29C-C8ED-10F8-6D41-9749D55C08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24109F-21D9-0974-5150-1BF266B54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10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B8C1FF-315C-DA5D-DE1C-9850E9BA3A43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DBCE200-D82E-8062-20F4-C8316C105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493A45-7C87-40EA-D724-66E28EE42DCC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7" name="Picture 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B9D9B6F-99FD-EFB2-871E-F7D28A6E38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FE15337-06E7-9953-A653-FC8AD81DC1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7FB480-620B-E5A3-BA48-428D36EA0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8611E1-9053-EBEF-593C-513D5BDE7D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46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A9689D-5618-A3F9-262B-4969B763FABD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EB1DE0C-09C3-3EC3-8AE7-8E86F4C28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1FB204-116B-E7A1-B553-91DCC70328A4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22" name="Picture 2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1E86CCA-660E-271D-0794-1C02611061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6B5A30E-C885-46B4-EF99-23BF1470D3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4C06F0-5C3D-6EF0-69B4-B0223B1D5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5F2176C-F898-212B-F83B-5E559AD568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36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01F433-9185-DBF6-11D5-CA9B9A837CC3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6C3F24D-4080-3951-848C-5529E60FB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BB0AA6-BF55-76DE-B1D9-903BEEC5604A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25A4B9D-8B6B-3CEA-EC8A-63D1F20288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A169B6-3770-57BC-3142-6ACBA53042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B68F249-B487-8EBD-1879-EF42CFE3F2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C684CF3-901C-E769-AFD7-6C71BE5277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45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8EDD1-F166-0026-0859-D0EC65F898C7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D3EB9F-C7E4-0475-7EAF-3087A7CA0B79}"/>
              </a:ext>
            </a:extLst>
          </p:cNvPr>
          <p:cNvGrpSpPr/>
          <p:nvPr userDrawn="1"/>
        </p:nvGrpSpPr>
        <p:grpSpPr>
          <a:xfrm>
            <a:off x="7357462" y="69155"/>
            <a:ext cx="1637707" cy="368994"/>
            <a:chOff x="7357462" y="69155"/>
            <a:chExt cx="1637707" cy="368994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BA96F9-C80B-E52C-7542-1DDA3DF36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3B42E4-8873-2F70-0A67-4B316F76995C}"/>
                </a:ext>
              </a:extLst>
            </p:cNvPr>
            <p:cNvGrpSpPr/>
            <p:nvPr userDrawn="1"/>
          </p:nvGrpSpPr>
          <p:grpSpPr>
            <a:xfrm>
              <a:off x="7357462" y="97638"/>
              <a:ext cx="964467" cy="312028"/>
              <a:chOff x="457200" y="2571750"/>
              <a:chExt cx="4405889" cy="1425408"/>
            </a:xfrm>
          </p:grpSpPr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C0FE3DE-7917-7B60-0874-D596473BE1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A6249C3-6B53-2FB1-D798-A357C89B8C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1F9DB1F-B04E-3D42-0B4D-74350D3B11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250A6C-2FD7-C8DD-BDB2-FEAC691A08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9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435081"/>
            <a:ext cx="8069136" cy="26478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lvl="0" indent="0"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72134"/>
            <a:ext cx="8236324" cy="1059264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DEF4C-D9A6-44D4-9CB9-ECE828C8E723}"/>
              </a:ext>
            </a:extLst>
          </p:cNvPr>
          <p:cNvSpPr txBox="1"/>
          <p:nvPr userDrawn="1"/>
        </p:nvSpPr>
        <p:spPr>
          <a:xfrm>
            <a:off x="-1598279" y="164438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01" r:id="rId2"/>
    <p:sldLayoutId id="2147484067" r:id="rId3"/>
    <p:sldLayoutId id="2147484044" r:id="rId4"/>
    <p:sldLayoutId id="2147484068" r:id="rId5"/>
    <p:sldLayoutId id="2147484069" r:id="rId6"/>
    <p:sldLayoutId id="2147484016" r:id="rId7"/>
    <p:sldLayoutId id="2147484045" r:id="rId8"/>
    <p:sldLayoutId id="2147484054" r:id="rId9"/>
    <p:sldLayoutId id="2147484000" r:id="rId10"/>
    <p:sldLayoutId id="2147484038" r:id="rId11"/>
    <p:sldLayoutId id="2147484062" r:id="rId12"/>
    <p:sldLayoutId id="2147484063" r:id="rId13"/>
    <p:sldLayoutId id="2147483965" r:id="rId14"/>
    <p:sldLayoutId id="2147484035" r:id="rId15"/>
    <p:sldLayoutId id="2147484070" r:id="rId16"/>
    <p:sldLayoutId id="2147484051" r:id="rId17"/>
    <p:sldLayoutId id="2147484053" r:id="rId18"/>
    <p:sldLayoutId id="2147484052" r:id="rId19"/>
    <p:sldLayoutId id="2147484042" r:id="rId20"/>
    <p:sldLayoutId id="2147484043" r:id="rId21"/>
    <p:sldLayoutId id="2147484050" r:id="rId22"/>
    <p:sldLayoutId id="2147483967" r:id="rId23"/>
    <p:sldLayoutId id="2147483990" r:id="rId24"/>
    <p:sldLayoutId id="2147484058" r:id="rId25"/>
    <p:sldLayoutId id="2147484060" r:id="rId26"/>
    <p:sldLayoutId id="2147484046" r:id="rId27"/>
    <p:sldLayoutId id="2147484048" r:id="rId28"/>
    <p:sldLayoutId id="2147484064" r:id="rId29"/>
    <p:sldLayoutId id="2147484056" r:id="rId30"/>
    <p:sldLayoutId id="2147483986" r:id="rId31"/>
    <p:sldLayoutId id="2147484010" r:id="rId32"/>
    <p:sldLayoutId id="2147484059" r:id="rId33"/>
    <p:sldLayoutId id="2147484018" r:id="rId34"/>
    <p:sldLayoutId id="2147484030" r:id="rId35"/>
    <p:sldLayoutId id="2147484061" r:id="rId36"/>
    <p:sldLayoutId id="2147484065" r:id="rId37"/>
    <p:sldLayoutId id="2147484003" r:id="rId38"/>
    <p:sldLayoutId id="2147484023" r:id="rId39"/>
    <p:sldLayoutId id="2147484072" r:id="rId40"/>
    <p:sldLayoutId id="2147484047" r:id="rId4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kern="0" spc="-100" baseline="0" dirty="0">
          <a:solidFill>
            <a:schemeClr val="accent3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2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indent="-150813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1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5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055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04850" indent="-111125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3084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76">
          <p15:clr>
            <a:srgbClr val="F26B43"/>
          </p15:clr>
        </p15:guide>
        <p15:guide id="10" orient="horz" pos="2964">
          <p15:clr>
            <a:srgbClr val="F26B43"/>
          </p15:clr>
        </p15:guide>
        <p15:guide id="11" orient="horz" pos="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rtification@incose.ne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incose.org/certifi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blur&#10;&#10;Description automatically generated">
            <a:extLst>
              <a:ext uri="{FF2B5EF4-FFF2-40B4-BE49-F238E27FC236}">
                <a16:creationId xmlns:a16="http://schemas.microsoft.com/office/drawing/2014/main" id="{60C70213-BD6F-9055-ED66-A2DD2BA82F7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hq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b="6501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ECFB8-D144-7836-81A3-F5BEBDD2C52A}"/>
              </a:ext>
            </a:extLst>
          </p:cNvPr>
          <p:cNvSpPr/>
          <p:nvPr/>
        </p:nvSpPr>
        <p:spPr>
          <a:xfrm>
            <a:off x="0" y="0"/>
            <a:ext cx="9144000" cy="3240505"/>
          </a:xfrm>
          <a:prstGeom prst="rect">
            <a:avLst/>
          </a:prstGeom>
          <a:gradFill flip="none" rotWithShape="1">
            <a:gsLst>
              <a:gs pos="2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58507-64AC-4F43-75EC-33B18C3C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1" y="438150"/>
            <a:ext cx="5401513" cy="2312253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INCOSE </a:t>
            </a:r>
            <a:br>
              <a:rPr lang="en-US" dirty="0">
                <a:solidFill>
                  <a:srgbClr val="2B6FAB"/>
                </a:solidFill>
              </a:rPr>
            </a:br>
            <a:r>
              <a:rPr lang="en-US" dirty="0">
                <a:solidFill>
                  <a:srgbClr val="2B6FAB"/>
                </a:solidFill>
              </a:rPr>
              <a:t>Systems Engineering Professional (SEP) </a:t>
            </a:r>
            <a:br>
              <a:rPr lang="en-US" dirty="0">
                <a:solidFill>
                  <a:srgbClr val="2B6FAB"/>
                </a:solidFill>
              </a:rPr>
            </a:br>
            <a:r>
              <a:rPr lang="en-US" dirty="0">
                <a:solidFill>
                  <a:srgbClr val="2B6FAB"/>
                </a:solidFill>
              </a:rPr>
              <a:t>Certification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2EB68-F5E9-9132-180C-EFBDFEE6A739}"/>
              </a:ext>
            </a:extLst>
          </p:cNvPr>
          <p:cNvSpPr txBox="1"/>
          <p:nvPr/>
        </p:nvSpPr>
        <p:spPr>
          <a:xfrm>
            <a:off x="4409954" y="45206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Program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A461F-7457-5BB3-DA22-E35334B8F0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56" y="253484"/>
            <a:ext cx="1816383" cy="16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picture containing text, outdoor object, Ferris wheel, ride&#10;&#10;Description automatically generated">
            <a:extLst>
              <a:ext uri="{FF2B5EF4-FFF2-40B4-BE49-F238E27FC236}">
                <a16:creationId xmlns:a16="http://schemas.microsoft.com/office/drawing/2014/main" id="{7869EF6F-F59B-E90E-AE9F-16552B3143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28" y="8276"/>
            <a:ext cx="9152128" cy="5148072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B8ECC62-A4A4-CB6B-0526-3E78468736D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653095" y="4724605"/>
            <a:ext cx="3837810" cy="2962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defRPr/>
            </a:pPr>
            <a:r>
              <a:rPr lang="en-US" sz="800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©2023 INCOSE.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8D6A1-459E-66E1-1D6A-11408779F112}"/>
              </a:ext>
            </a:extLst>
          </p:cNvPr>
          <p:cNvSpPr txBox="1"/>
          <p:nvPr/>
        </p:nvSpPr>
        <p:spPr>
          <a:xfrm>
            <a:off x="3277101" y="4343454"/>
            <a:ext cx="2589812" cy="20774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ctr" defTabSz="685755"/>
            <a:r>
              <a:rPr lang="en-AU" sz="1050" b="1" dirty="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Learn more at </a:t>
            </a:r>
            <a:r>
              <a:rPr lang="en-AU" sz="1050" b="1" dirty="0" err="1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r>
              <a:rPr lang="en-AU" sz="1050" b="1" dirty="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/certification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82A5B5-F50D-938D-92F2-AFA1B05DE260}"/>
              </a:ext>
            </a:extLst>
          </p:cNvPr>
          <p:cNvGrpSpPr/>
          <p:nvPr/>
        </p:nvGrpSpPr>
        <p:grpSpPr>
          <a:xfrm>
            <a:off x="2429440" y="2786344"/>
            <a:ext cx="4276992" cy="1383708"/>
            <a:chOff x="2429440" y="2543398"/>
            <a:chExt cx="4276992" cy="138370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F6BECE-F2B9-8106-EE29-CE35A8BC57C0}"/>
                </a:ext>
              </a:extLst>
            </p:cNvPr>
            <p:cNvSpPr/>
            <p:nvPr/>
          </p:nvSpPr>
          <p:spPr>
            <a:xfrm>
              <a:off x="3952394" y="2629343"/>
              <a:ext cx="1211817" cy="1211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 anchorCtr="0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D92927-D925-47D2-2A56-CD340D55FC67}"/>
                </a:ext>
              </a:extLst>
            </p:cNvPr>
            <p:cNvSpPr/>
            <p:nvPr/>
          </p:nvSpPr>
          <p:spPr>
            <a:xfrm>
              <a:off x="2513454" y="2629343"/>
              <a:ext cx="1211817" cy="1211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 anchorCtr="0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FA56D6-1D70-1EE1-B83D-048D7CF5E0C3}"/>
                </a:ext>
              </a:extLst>
            </p:cNvPr>
            <p:cNvGrpSpPr/>
            <p:nvPr/>
          </p:nvGrpSpPr>
          <p:grpSpPr>
            <a:xfrm>
              <a:off x="2429440" y="2543398"/>
              <a:ext cx="4276992" cy="1383708"/>
              <a:chOff x="457200" y="2571750"/>
              <a:chExt cx="4405889" cy="1425408"/>
            </a:xfrm>
          </p:grpSpPr>
          <p:pic>
            <p:nvPicPr>
              <p:cNvPr id="4" name="Picture 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F124571-6532-519F-AD4C-BA3426120C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E50D06-2369-3696-2CF7-718C439D8E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18" y="2571750"/>
                <a:ext cx="1425408" cy="142540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A8A7630-6597-49AC-032E-ADBBDFA49C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7681" y="2571750"/>
                <a:ext cx="1425408" cy="1425408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BE222B3-0079-3762-49A2-78F1CC737D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12" y="169516"/>
            <a:ext cx="2713448" cy="24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1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9996-DB25-B037-844A-F729278C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1"/>
            <a:ext cx="8686800" cy="781049"/>
          </a:xfrm>
        </p:spPr>
        <p:txBody>
          <a:bodyPr anchor="t"/>
          <a:lstStyle/>
          <a:p>
            <a:r>
              <a:rPr lang="en-US" sz="3200" dirty="0">
                <a:solidFill>
                  <a:srgbClr val="2B6FAB"/>
                </a:solidFill>
              </a:rPr>
              <a:t>INCOSE SEP Architecture</a:t>
            </a:r>
            <a:br>
              <a:rPr lang="en-US" sz="3200" dirty="0">
                <a:solidFill>
                  <a:srgbClr val="2B6FAB"/>
                </a:solidFill>
              </a:rPr>
            </a:br>
            <a:r>
              <a:rPr lang="en-US" sz="2400" i="1" spc="-150" dirty="0">
                <a:solidFill>
                  <a:srgbClr val="2B6FAB"/>
                </a:solidFill>
              </a:rPr>
              <a:t>For wherever you are in your career</a:t>
            </a:r>
            <a:endParaRPr lang="en-US" sz="2800" spc="-150" dirty="0">
              <a:solidFill>
                <a:srgbClr val="2B6FA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62C1-BA3E-FEC6-60D7-DACE08535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9" y="1381398"/>
            <a:ext cx="8207830" cy="781049"/>
          </a:xfrm>
        </p:spPr>
        <p:txBody>
          <a:bodyPr/>
          <a:lstStyle/>
          <a:p>
            <a:r>
              <a:rPr lang="en-US" sz="1400" b="1" dirty="0">
                <a:solidFill>
                  <a:srgbClr val="2B6FAB"/>
                </a:solidFill>
              </a:rPr>
              <a:t>Multi-Level Base Credentials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base ASEP, CSEP, and ESEP credentials cover the breadth of systems engineering at increasing levels of leadership, accomplishments, and experience.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E87944B-4E5C-5B11-874F-86DD7A3E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" y="2324645"/>
            <a:ext cx="1425408" cy="1425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28F83-EE87-45F9-D6C6-54750D7B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489" y="2324645"/>
            <a:ext cx="1425408" cy="1425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E049F-59D8-22EB-9547-5E1A3C5FA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358" y="2324645"/>
            <a:ext cx="1425408" cy="142540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1D4733-BC9B-3D6F-A236-3C8532E13886}"/>
              </a:ext>
            </a:extLst>
          </p:cNvPr>
          <p:cNvSpPr txBox="1">
            <a:spLocks/>
          </p:cNvSpPr>
          <p:nvPr/>
        </p:nvSpPr>
        <p:spPr>
          <a:xfrm>
            <a:off x="457199" y="3886520"/>
            <a:ext cx="1789612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-7938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have just started (or plan to start) practicing systems engineering or have recently graduated and are interested in system engineering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482D1B-724B-A292-6FC0-3FBE444B63D4}"/>
              </a:ext>
            </a:extLst>
          </p:cNvPr>
          <p:cNvSpPr txBox="1">
            <a:spLocks/>
          </p:cNvSpPr>
          <p:nvPr/>
        </p:nvSpPr>
        <p:spPr>
          <a:xfrm>
            <a:off x="2782387" y="3886520"/>
            <a:ext cx="1789613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are a practicing Systems Engineer with more than five years of systems engineering professional work experience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93D299-DCA9-25CC-01E4-E1DB8294C16F}"/>
              </a:ext>
            </a:extLst>
          </p:cNvPr>
          <p:cNvSpPr txBox="1">
            <a:spLocks/>
          </p:cNvSpPr>
          <p:nvPr/>
        </p:nvSpPr>
        <p:spPr>
          <a:xfrm>
            <a:off x="4987771" y="3886520"/>
            <a:ext cx="1940583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are a systems engineering leader with recognized systems accomplishments and have many years of systems engineering professional work experience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1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Total SEPs Since 2004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FE1FB-B0FA-5726-0BFF-FDA1DFAF7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2"/>
          <a:stretch/>
        </p:blipFill>
        <p:spPr>
          <a:xfrm>
            <a:off x="188596" y="1209502"/>
            <a:ext cx="8766808" cy="3428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0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Countries (Non-USA) with INCOSE Certified Professionals (Minimum 40)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SEPs By Country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9A056-3613-35A9-BCAF-C6290E6D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14"/>
          <a:stretch/>
        </p:blipFill>
        <p:spPr>
          <a:xfrm>
            <a:off x="591729" y="1824644"/>
            <a:ext cx="7960542" cy="3006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E598AD72-02E9-C27E-A193-CCB9C90A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513957"/>
            <a:ext cx="278580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66CC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i="1" dirty="0"/>
              <a:t>As of 28 February 2023:</a:t>
            </a:r>
          </a:p>
          <a:p>
            <a:pPr algn="ctr"/>
            <a:endParaRPr lang="en-US" sz="1200" b="1" u="sng" dirty="0"/>
          </a:p>
          <a:p>
            <a:pPr algn="ctr"/>
            <a:r>
              <a:rPr lang="en-US" sz="1200" b="1" u="sng" dirty="0"/>
              <a:t>Top Countries w/ Active SEPs</a:t>
            </a:r>
          </a:p>
          <a:p>
            <a:r>
              <a:rPr lang="en-US" sz="1200" b="1" dirty="0"/>
              <a:t>USA	              2415 SEPs</a:t>
            </a:r>
          </a:p>
          <a:p>
            <a:r>
              <a:rPr lang="en-US" sz="1200" b="1" dirty="0"/>
              <a:t>      </a:t>
            </a:r>
            <a:r>
              <a:rPr lang="en-US" sz="900" b="1" dirty="0"/>
              <a:t>(778 ASEP, 1336 CSEP, 301 ESEP)</a:t>
            </a:r>
            <a:endParaRPr lang="en-US" sz="1200" b="1" dirty="0"/>
          </a:p>
          <a:p>
            <a:r>
              <a:rPr lang="en-US" sz="1200" b="1" dirty="0"/>
              <a:t>UK	 	281 SEPs</a:t>
            </a:r>
          </a:p>
          <a:p>
            <a:r>
              <a:rPr lang="en-US" sz="1200" b="1" dirty="0"/>
              <a:t>Germany	 	223 SEPs</a:t>
            </a:r>
          </a:p>
          <a:p>
            <a:r>
              <a:rPr lang="en-US" sz="1200" b="1" dirty="0"/>
              <a:t>Australia	 	160 SEPs</a:t>
            </a:r>
          </a:p>
          <a:p>
            <a:r>
              <a:rPr lang="en-US" sz="1200" b="1" dirty="0"/>
              <a:t>France	 	147 SEPs</a:t>
            </a:r>
          </a:p>
        </p:txBody>
      </p:sp>
    </p:spTree>
    <p:extLst>
      <p:ext uri="{BB962C8B-B14F-4D97-AF65-F5344CB8AC3E}">
        <p14:creationId xmlns:p14="http://schemas.microsoft.com/office/powerpoint/2010/main" val="20277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 of February 28,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SEPs By Sector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E1224-AE90-2A3B-93C1-659DC1ED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00" y="1119062"/>
            <a:ext cx="2957900" cy="179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1F444-9D9C-52D6-6E77-A1E7643C9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900" y="2910111"/>
            <a:ext cx="2964956" cy="1760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3F811-D642-2A12-FCE9-5BCAB087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56" y="1119062"/>
            <a:ext cx="3135427" cy="17910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D85F6-D2FF-334F-69B1-42D50042A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856" y="2910113"/>
            <a:ext cx="3135427" cy="17606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92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USA States with INCOSE Certified Professionals (Minimum 40)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SEPs By US State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C1AD8-BB2D-9C6B-F247-5E79F618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71"/>
          <a:stretch/>
        </p:blipFill>
        <p:spPr>
          <a:xfrm>
            <a:off x="523905" y="1363288"/>
            <a:ext cx="8096190" cy="29587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722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SEPs by Organizations (Minimum 20)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SEPs By Organization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0D3D983-4677-D993-EB1A-FB2CF6DC29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725" y="4612340"/>
            <a:ext cx="1823085" cy="9749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97905-A3E3-DE08-30F8-44FF3B111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4"/>
          <a:stretch/>
        </p:blipFill>
        <p:spPr>
          <a:xfrm>
            <a:off x="266131" y="1645920"/>
            <a:ext cx="8526439" cy="3062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8FA1A004-8455-F83F-E2AC-821BE7C1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206" y="1298084"/>
            <a:ext cx="295517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66CC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i="1" dirty="0"/>
              <a:t>As of 28 February 2023:</a:t>
            </a:r>
          </a:p>
          <a:p>
            <a:pPr algn="ctr"/>
            <a:endParaRPr lang="en-US" sz="1200" b="1" u="sng" dirty="0"/>
          </a:p>
          <a:p>
            <a:pPr algn="ctr"/>
            <a:r>
              <a:rPr lang="en-US" sz="1200" b="1" u="sng" dirty="0"/>
              <a:t>Top Organizations w/ Active SEPs</a:t>
            </a:r>
          </a:p>
          <a:p>
            <a:r>
              <a:rPr lang="en-US" sz="1200" b="1" dirty="0"/>
              <a:t>Lockheed Martin         134 SEPs</a:t>
            </a:r>
          </a:p>
          <a:p>
            <a:r>
              <a:rPr lang="en-US" sz="1200" b="1" dirty="0"/>
              <a:t>Northrop Grumman    129 SEPs</a:t>
            </a:r>
          </a:p>
          <a:p>
            <a:r>
              <a:rPr lang="en-US" sz="1200" b="1" dirty="0"/>
              <a:t>Airbus	                120 SEPs</a:t>
            </a:r>
          </a:p>
          <a:p>
            <a:r>
              <a:rPr lang="en-US" sz="1200" b="1" dirty="0"/>
              <a:t>Booz Allen Hamilton   116 SEPs</a:t>
            </a:r>
          </a:p>
        </p:txBody>
      </p:sp>
    </p:spTree>
    <p:extLst>
      <p:ext uri="{BB962C8B-B14F-4D97-AF65-F5344CB8AC3E}">
        <p14:creationId xmlns:p14="http://schemas.microsoft.com/office/powerpoint/2010/main" val="15505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CD66-BD87-CC7C-C724-206A7A1E4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294" y="441223"/>
            <a:ext cx="7590936" cy="538971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Universities have Certification Agreements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439F9F-7F72-D13C-E88E-F579E45A4CB2}"/>
              </a:ext>
            </a:extLst>
          </p:cNvPr>
          <p:cNvSpPr txBox="1"/>
          <p:nvPr/>
        </p:nvSpPr>
        <p:spPr>
          <a:xfrm>
            <a:off x="418294" y="1453791"/>
            <a:ext cx="350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ACADEMIC EQUIVALENCY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092044-F75E-D4EB-6CA5-9EC9AB688C25}"/>
              </a:ext>
            </a:extLst>
          </p:cNvPr>
          <p:cNvSpPr txBox="1">
            <a:spLocks/>
          </p:cNvSpPr>
          <p:nvPr/>
        </p:nvSpPr>
        <p:spPr>
          <a:xfrm>
            <a:off x="418294" y="1058687"/>
            <a:ext cx="8165701" cy="28204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B6FAB"/>
                </a:solidFill>
              </a:rPr>
              <a:t>INCOSE and the following Universities have signed agreements to recognize college courses</a:t>
            </a:r>
            <a:endParaRPr lang="en-US" dirty="0">
              <a:solidFill>
                <a:srgbClr val="2B6FAB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463186-DCC0-D2E5-FD03-5EF6A5C17FAF}"/>
              </a:ext>
            </a:extLst>
          </p:cNvPr>
          <p:cNvGrpSpPr/>
          <p:nvPr/>
        </p:nvGrpSpPr>
        <p:grpSpPr>
          <a:xfrm>
            <a:off x="648107" y="1936180"/>
            <a:ext cx="6606134" cy="2869159"/>
            <a:chOff x="648107" y="1873818"/>
            <a:chExt cx="6606134" cy="2869159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8F61A58-485C-023A-13BB-1D93BEB4C90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81" y="1988003"/>
              <a:ext cx="673408" cy="293002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BA6C8FF-546B-1003-3664-CB046C9EB31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67" b="18168"/>
            <a:stretch/>
          </p:blipFill>
          <p:spPr>
            <a:xfrm>
              <a:off x="648107" y="2463290"/>
              <a:ext cx="1002165" cy="389332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4DD67CC-A69F-3A4A-0F97-B4E7C45311F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9" y="3204896"/>
              <a:ext cx="813350" cy="215299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95D84CF8-B38E-E3EA-56E1-1AB15ABA9A6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79" y="3827741"/>
              <a:ext cx="545858" cy="355020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A1AE3E68-743E-6635-05B4-CAEBCFCACA6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42" y="4601402"/>
              <a:ext cx="814922" cy="141575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FFF1AD88-C144-A04E-EC0D-1832CBCCF64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829" y="1978018"/>
              <a:ext cx="1031776" cy="312972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0B01836-59D3-CE90-C990-8312E068554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63" y="2546173"/>
              <a:ext cx="651196" cy="366297"/>
            </a:xfrm>
            <a:prstGeom prst="rect">
              <a:avLst/>
            </a:prstGeom>
          </p:spPr>
        </p:pic>
        <p:pic>
          <p:nvPicPr>
            <p:cNvPr id="21" name="Picture 2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3DD9685-E294-A063-A4DD-A431984FAD7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079" y="3179668"/>
              <a:ext cx="783964" cy="312972"/>
            </a:xfrm>
            <a:prstGeom prst="rect">
              <a:avLst/>
            </a:prstGeom>
          </p:spPr>
        </p:pic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A1EE139B-760C-5DED-AF55-3C79BE6033B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356" y="3908137"/>
              <a:ext cx="673408" cy="274624"/>
            </a:xfrm>
            <a:prstGeom prst="rect">
              <a:avLst/>
            </a:prstGeom>
          </p:spPr>
        </p:pic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ED47C995-00F6-10D5-BADF-8D5959D0579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47" b="26812"/>
            <a:stretch/>
          </p:blipFill>
          <p:spPr>
            <a:xfrm>
              <a:off x="6157556" y="2601155"/>
              <a:ext cx="1096685" cy="287106"/>
            </a:xfrm>
            <a:prstGeom prst="rect">
              <a:avLst/>
            </a:prstGeom>
          </p:spPr>
        </p:pic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1FD6BDFA-1832-B452-99FF-AB41B9E7304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25" y="3922139"/>
              <a:ext cx="797516" cy="287106"/>
            </a:xfrm>
            <a:prstGeom prst="rect">
              <a:avLst/>
            </a:prstGeom>
          </p:spPr>
        </p:pic>
        <p:pic>
          <p:nvPicPr>
            <p:cNvPr id="35" name="Picture 3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4E50B4-D380-D3DA-E30F-136FABD6766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149" y="3282652"/>
              <a:ext cx="741192" cy="192710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4B2B66-9003-8826-7982-A3DD4FBE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211" y="1873818"/>
              <a:ext cx="1042744" cy="52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4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4C0D59B-1275-6538-1EE3-16870A821D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r="29753"/>
          <a:stretch/>
        </p:blipFill>
        <p:spPr>
          <a:xfrm>
            <a:off x="0" y="0"/>
            <a:ext cx="4248183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5DBC-1CF6-0A97-492F-64B2D56BD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3567" y="1735659"/>
            <a:ext cx="4248183" cy="2078058"/>
          </a:xfrm>
        </p:spPr>
        <p:txBody>
          <a:bodyPr/>
          <a:lstStyle/>
          <a:p>
            <a:pPr eaLnBrk="1" hangingPunct="1"/>
            <a:r>
              <a:rPr lang="en-US" sz="1400" b="1" dirty="0">
                <a:latin typeface="+mj-lt"/>
              </a:rPr>
              <a:t>Certification Office  </a:t>
            </a:r>
            <a:br>
              <a:rPr lang="en-US" sz="1400" b="1" dirty="0">
                <a:latin typeface="+mj-lt"/>
              </a:rPr>
            </a:br>
            <a:r>
              <a:rPr lang="en-US" sz="1200" u="sng" dirty="0">
                <a:solidFill>
                  <a:srgbClr val="222E9C"/>
                </a:solidFill>
                <a:latin typeface="+mj-lt"/>
                <a:hlinkClick r:id="rId3"/>
              </a:rPr>
              <a:t>certification@incose.net</a:t>
            </a:r>
            <a:endParaRPr lang="en-US" sz="1200" u="sng" dirty="0">
              <a:solidFill>
                <a:srgbClr val="222E9C"/>
              </a:solidFill>
              <a:latin typeface="+mj-lt"/>
            </a:endParaRPr>
          </a:p>
          <a:p>
            <a:pPr eaLnBrk="1" hangingPunct="1"/>
            <a:endParaRPr lang="en-US" sz="1200" b="1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F</a:t>
            </a:r>
            <a:r>
              <a:rPr lang="en-GB" sz="1400" b="1" dirty="0"/>
              <a:t>or more information visit </a:t>
            </a:r>
            <a:br>
              <a:rPr lang="en-GB" sz="1400" dirty="0"/>
            </a:br>
            <a:r>
              <a:rPr lang="en-US" sz="1200" dirty="0">
                <a:solidFill>
                  <a:srgbClr val="2B6F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www.incose.org/certification</a:t>
            </a:r>
            <a:endParaRPr lang="en-US" sz="1200" dirty="0">
              <a:solidFill>
                <a:srgbClr val="2B6FAB"/>
              </a:solidFill>
            </a:endParaRPr>
          </a:p>
          <a:p>
            <a:pPr>
              <a:spcBef>
                <a:spcPts val="0"/>
              </a:spcBef>
            </a:pPr>
            <a:endParaRPr lang="en-US" sz="1200" u="sng" dirty="0">
              <a:solidFill>
                <a:srgbClr val="2B6FAB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4363-81B2-3443-678C-C35027E9A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567" y="696529"/>
            <a:ext cx="3273117" cy="908685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4256317"/>
      </p:ext>
    </p:extLst>
  </p:cSld>
  <p:clrMapOvr>
    <a:masterClrMapping/>
  </p:clrMapOvr>
</p:sld>
</file>

<file path=ppt/theme/theme1.xml><?xml version="1.0" encoding="utf-8"?>
<a:theme xmlns:a="http://schemas.openxmlformats.org/drawingml/2006/main" name="INCOSE Template 2022">
  <a:themeElements>
    <a:clrScheme name="INCOS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6FAB"/>
      </a:accent1>
      <a:accent2>
        <a:srgbClr val="EE5B20"/>
      </a:accent2>
      <a:accent3>
        <a:srgbClr val="A5A5A5"/>
      </a:accent3>
      <a:accent4>
        <a:srgbClr val="FFC90E"/>
      </a:accent4>
      <a:accent5>
        <a:srgbClr val="61A1D7"/>
      </a:accent5>
      <a:accent6>
        <a:srgbClr val="417F65"/>
      </a:accent6>
      <a:hlink>
        <a:srgbClr val="2B6FAB"/>
      </a:hlink>
      <a:folHlink>
        <a:srgbClr val="EE5B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sz="1400" dirty="0" smtClean="0">
            <a:solidFill>
              <a:schemeClr val="bg1"/>
            </a:soli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spcBef>
            <a:spcPts val="750"/>
          </a:spcBef>
          <a:buClr>
            <a:schemeClr val="accent2"/>
          </a:buClr>
          <a:buSzPct val="100000"/>
          <a:defRPr sz="14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4596C08E0A4686F794ABE1FF10BD" ma:contentTypeVersion="13" ma:contentTypeDescription="Create a new document." ma:contentTypeScope="" ma:versionID="ab7e71a61743677b99d343e36f510650">
  <xsd:schema xmlns:xsd="http://www.w3.org/2001/XMLSchema" xmlns:xs="http://www.w3.org/2001/XMLSchema" xmlns:p="http://schemas.microsoft.com/office/2006/metadata/properties" xmlns:ns2="cdfd6799-8dd4-44ff-8dd3-65e727f1543f" xmlns:ns3="facbade3-605f-48c2-b604-343a022950c1" targetNamespace="http://schemas.microsoft.com/office/2006/metadata/properties" ma:root="true" ma:fieldsID="f8135b5ef56b38f2e419afa34a088675" ns2:_="" ns3:_="">
    <xsd:import namespace="cdfd6799-8dd4-44ff-8dd3-65e727f1543f"/>
    <xsd:import namespace="facbade3-605f-48c2-b604-343a02295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6799-8dd4-44ff-8dd3-65e727f15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bade3-605f-48c2-b604-343a022950c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df3f3fb-6444-48ae-a24b-a76b0cc860ca}" ma:internalName="TaxCatchAll" ma:showField="CatchAllData" ma:web="facbade3-605f-48c2-b604-343a02295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fd6799-8dd4-44ff-8dd3-65e727f1543f">
      <Terms xmlns="http://schemas.microsoft.com/office/infopath/2007/PartnerControls"/>
    </lcf76f155ced4ddcb4097134ff3c332f>
    <TaxCatchAll xmlns="facbade3-605f-48c2-b604-343a022950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27C2C-68D9-4465-A596-AECA81B9A2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6799-8dd4-44ff-8dd3-65e727f1543f"/>
    <ds:schemaRef ds:uri="facbade3-605f-48c2-b604-343a02295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1A2D2-DAB1-42F6-BF0C-260AF2394DD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cdfd6799-8dd4-44ff-8dd3-65e727f1543f"/>
    <ds:schemaRef ds:uri="facbade3-605f-48c2-b604-343a022950c1"/>
  </ds:schemaRefs>
</ds:datastoreItem>
</file>

<file path=customXml/itemProps3.xml><?xml version="1.0" encoding="utf-8"?>
<ds:datastoreItem xmlns:ds="http://schemas.openxmlformats.org/officeDocument/2006/customXml" ds:itemID="{6974DEA9-D70C-4D76-8253-0021E05256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On-screen Show (16:9)</PresentationFormat>
  <Paragraphs>46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INCOSE Template 2022</vt:lpstr>
      <vt:lpstr>INCOSE  Systems Engineering Professional (SEP)  Certification Program</vt:lpstr>
      <vt:lpstr>INCOSE SEP Architecture For wherever you are in your career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2022-11-04T21:20:16Z</cp:lastPrinted>
  <dcterms:created xsi:type="dcterms:W3CDTF">2016-02-04T17:41:01Z</dcterms:created>
  <dcterms:modified xsi:type="dcterms:W3CDTF">2023-03-17T01:44:19Z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0x010100108F4596C08E0A4686F794ABE1FF10BD</vt:lpwstr>
  </property>
</Properties>
</file>